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jpeg"/>
  <Override PartName="/ppt/notesSlides/notesSlide5.xml" ContentType="application/vnd.openxmlformats-officedocument.presentationml.notesSlide+xml"/>
  <Override PartName="/ppt/media/image7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52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scargas.intef.es/cedec/proyectoedia/FP/EIE/contenidos/eie_desafio4/producto.html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DC6BF3-EB04-FA68-4FEE-79536A4E8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78111" y="2571750"/>
            <a:ext cx="3275351" cy="19401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5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C8C02-43AF-DB76-B0B3-1F195EF9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19" y="2209857"/>
            <a:ext cx="2775455" cy="22365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F09D4-C016-223D-9A6D-976814E1A3EA}"/>
              </a:ext>
            </a:extLst>
          </p:cNvPr>
          <p:cNvSpPr txBox="1"/>
          <p:nvPr/>
        </p:nvSpPr>
        <p:spPr>
          <a:xfrm>
            <a:off x="1776334" y="329784"/>
            <a:ext cx="5111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   Let’s</a:t>
            </a:r>
            <a:r>
              <a:rPr lang="en-IN" sz="1800" dirty="0"/>
              <a:t>  </a:t>
            </a:r>
            <a:r>
              <a:rPr lang="en-IN" sz="3200" dirty="0"/>
              <a:t>see How it works?</a:t>
            </a:r>
          </a:p>
        </p:txBody>
      </p:sp>
      <p:pic>
        <p:nvPicPr>
          <p:cNvPr id="5" name="video1">
            <a:hlinkClick r:id="" action="ppaction://media"/>
            <a:extLst>
              <a:ext uri="{FF2B5EF4-FFF2-40B4-BE49-F238E27FC236}">
                <a16:creationId xmlns:a16="http://schemas.microsoft.com/office/drawing/2014/main" id="{29C17C81-CA36-317E-A00A-9E0685AE5D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5397" y="1439056"/>
            <a:ext cx="5262999" cy="2960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4156B-83E5-2CB8-E849-80EC7DE8B41C}"/>
              </a:ext>
            </a:extLst>
          </p:cNvPr>
          <p:cNvSpPr txBox="1"/>
          <p:nvPr/>
        </p:nvSpPr>
        <p:spPr>
          <a:xfrm>
            <a:off x="891915" y="1154243"/>
            <a:ext cx="790731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Conclusion:</a:t>
            </a:r>
            <a:endParaRPr lang="en-US" sz="2400" b="1" dirty="0"/>
          </a:p>
          <a:p>
            <a:r>
              <a:rPr lang="en-US" dirty="0"/>
              <a:t>	</a:t>
            </a:r>
          </a:p>
          <a:p>
            <a:r>
              <a:rPr lang="en-US" dirty="0"/>
              <a:t>		The cost of implementing such a system may be prohibitive</a:t>
            </a:r>
          </a:p>
          <a:p>
            <a:r>
              <a:rPr lang="en-US" dirty="0"/>
              <a:t>	for some  businesses. However, as technology continues to evolve, these 	challenges and limitations may be overcome, making expiry product 	detection more accessible and effective.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CB26A-5BF9-E822-BA6F-B8C405A2ADDE}"/>
              </a:ext>
            </a:extLst>
          </p:cNvPr>
          <p:cNvSpPr txBox="1"/>
          <p:nvPr/>
        </p:nvSpPr>
        <p:spPr>
          <a:xfrm>
            <a:off x="2405922" y="1863864"/>
            <a:ext cx="3747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	Thank you….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1288A-4F2D-3B87-078F-3D86B0247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263" y="2450892"/>
            <a:ext cx="2371744" cy="2616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67</Words>
  <Application>Microsoft Office PowerPoint</Application>
  <PresentationFormat>On-screen Show (16:9)</PresentationFormat>
  <Paragraphs>15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Monishasri's a brand new-decktopus</dc:title>
  <dc:subject>PptxGenJS Presentation</dc:subject>
  <dc:creator>Monishasri N.P via Decktopus.com</dc:creator>
  <cp:lastModifiedBy>MONISHASRI N.P</cp:lastModifiedBy>
  <cp:revision>3</cp:revision>
  <dcterms:created xsi:type="dcterms:W3CDTF">2023-04-08T04:44:08Z</dcterms:created>
  <dcterms:modified xsi:type="dcterms:W3CDTF">2023-04-08T04:58:28Z</dcterms:modified>
</cp:coreProperties>
</file>